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264" dt="2024-10-15T20:22:53.1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660"/>
  </p:normalViewPr>
  <p:slideViewPr>
    <p:cSldViewPr snapToGrid="0">
      <p:cViewPr varScale="1">
        <p:scale>
          <a:sx n="57" d="100"/>
          <a:sy n="57" d="100"/>
        </p:scale>
        <p:origin x="330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modSection">
      <pc:chgData name="William Roosa" userId="b17c6545b7781650" providerId="LiveId" clId="{157953B5-1CA5-415C-B9F5-C4D68C951E15}" dt="2024-10-15T21:09:26.185" v="15008" actId="1035"/>
      <pc:docMkLst>
        <pc:docMk/>
      </pc:docMkLst>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2T22:04:23.290" v="8407" actId="107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2T22:04:13.057" v="8404" actId="107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5T21:09:26.185" v="15008"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2T22:13:18.488" v="8460" actId="1076"/>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12T22:38:04.165" v="9508" actId="21"/>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12T21:20:46.720" v="6079" actId="107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2T23:04:17.202" v="10344" actId="107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10/15/2024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10/15/2024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microsoft.com/office/2007/relationships/hdphoto" Target="../media/hdphoto15.wdp"/><Relationship Id="rId7" Type="http://schemas.openxmlformats.org/officeDocument/2006/relationships/image" Target="../media/image299.jpe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png"/></Relationships>
</file>

<file path=ppt/slides/_rels/slide42.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7.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310.png"/><Relationship Id="rId7" Type="http://schemas.openxmlformats.org/officeDocument/2006/relationships/image" Target="../media/image261.png"/><Relationship Id="rId2" Type="http://schemas.openxmlformats.org/officeDocument/2006/relationships/image" Target="../media/image309.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2.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3.png"/><Relationship Id="rId9" Type="http://schemas.openxmlformats.org/officeDocument/2006/relationships/image" Target="../media/image222.png"/></Relationships>
</file>

<file path=ppt/slides/_rels/slide44.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4.png"/><Relationship Id="rId7" Type="http://schemas.openxmlformats.org/officeDocument/2006/relationships/image" Target="../media/image318.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45.xml.rels><?xml version="1.0" encoding="UTF-8" standalone="yes"?>
<Relationships xmlns="http://schemas.openxmlformats.org/package/2006/relationships"><Relationship Id="rId3" Type="http://schemas.openxmlformats.org/officeDocument/2006/relationships/image" Target="../media/image319.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8.png"/></Relationships>
</file>

<file path=ppt/slides/_rels/slide46.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7.png"/><Relationship Id="rId2" Type="http://schemas.openxmlformats.org/officeDocument/2006/relationships/image" Target="../media/image323.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4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8.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2.png"/><Relationship Id="rId7" Type="http://schemas.openxmlformats.org/officeDocument/2006/relationships/image" Target="../media/image310.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4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microsoft.com/office/2007/relationships/hdphoto" Target="../media/hdphoto17.wdp"/><Relationship Id="rId4" Type="http://schemas.openxmlformats.org/officeDocument/2006/relationships/image" Target="../media/image346.png"/></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1.png"/><Relationship Id="rId5" Type="http://schemas.openxmlformats.org/officeDocument/2006/relationships/image" Target="../media/image310.png"/><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image" Target="../media/image357.png"/><Relationship Id="rId3" Type="http://schemas.microsoft.com/office/2007/relationships/hdphoto" Target="../media/hdphoto19.wdp"/><Relationship Id="rId7" Type="http://schemas.openxmlformats.org/officeDocument/2006/relationships/image" Target="../media/image356.png"/><Relationship Id="rId2" Type="http://schemas.openxmlformats.org/officeDocument/2006/relationships/image" Target="../media/image352.png"/><Relationship Id="rId1" Type="http://schemas.openxmlformats.org/officeDocument/2006/relationships/slideLayout" Target="../slideLayouts/slideLayout7.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8.png"/><Relationship Id="rId1" Type="http://schemas.openxmlformats.org/officeDocument/2006/relationships/slideLayout" Target="../slideLayouts/slideLayout7.xml"/><Relationship Id="rId4" Type="http://schemas.openxmlformats.org/officeDocument/2006/relationships/image" Target="../media/image359.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8344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69639"/>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30997"/>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232744" y="667041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371901" y="7962820"/>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185940" y="8562109"/>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829164" y="8999410"/>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62555" y="9703493"/>
            <a:ext cx="8078327" cy="924054"/>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8321" y="7225409"/>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22540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302327" y="8092579"/>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562285" y="8465766"/>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504383" y="8959749"/>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267454" y="10187070"/>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547217" y="10293368"/>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spTree>
    <p:extLst>
      <p:ext uri="{BB962C8B-B14F-4D97-AF65-F5344CB8AC3E}">
        <p14:creationId xmlns:p14="http://schemas.microsoft.com/office/powerpoint/2010/main" val="666701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7151</TotalTime>
  <Words>6810</Words>
  <Application>Microsoft Office PowerPoint</Application>
  <PresentationFormat>Custom</PresentationFormat>
  <Paragraphs>692</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25</cp:revision>
  <dcterms:created xsi:type="dcterms:W3CDTF">2024-08-20T15:27:28Z</dcterms:created>
  <dcterms:modified xsi:type="dcterms:W3CDTF">2024-10-16T00:25:15Z</dcterms:modified>
</cp:coreProperties>
</file>